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77"/>
    <a:srgbClr val="F5A300"/>
    <a:srgbClr val="FDCA00"/>
    <a:srgbClr val="9C1C26"/>
    <a:srgbClr val="312C8C"/>
    <a:srgbClr val="000000"/>
    <a:srgbClr val="B5B5B5"/>
    <a:srgbClr val="E95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3" autoAdjust="0"/>
    <p:restoredTop sz="91188" autoAdjust="0"/>
  </p:normalViewPr>
  <p:slideViewPr>
    <p:cSldViewPr snapToObjects="1" showGuides="1">
      <p:cViewPr varScale="1">
        <p:scale>
          <a:sx n="133" d="100"/>
          <a:sy n="133" d="100"/>
        </p:scale>
        <p:origin x="138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F52CA6D-F34F-4BCE-AC2C-27AD29D416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0" y="387350"/>
            <a:ext cx="5403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1C23756-E966-4DDF-9706-E3F82D489E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0500" y="8567738"/>
            <a:ext cx="1330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  <a:cs typeface="+mn-cs"/>
              </a:defRPr>
            </a:lvl1pPr>
          </a:lstStyle>
          <a:p>
            <a:pPr>
              <a:defRPr/>
            </a:pPr>
            <a:fld id="{A99F611C-575C-4834-9C2A-51245EF7EACB}" type="datetime4">
              <a:rPr lang="de-DE"/>
              <a:pPr>
                <a:defRPr/>
              </a:pPr>
              <a:t>1. April 2022</a:t>
            </a:fld>
            <a:endParaRPr lang="de-DE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60A8F69D-799E-4809-A3CB-A83076B2CFF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0825" y="8567738"/>
            <a:ext cx="44640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01932BEB-430A-42A6-8F70-9A312E292F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99163" y="8567738"/>
            <a:ext cx="669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anose="00000400000000000000" pitchFamily="2" charset="0"/>
              </a:defRPr>
            </a:lvl1pPr>
          </a:lstStyle>
          <a:p>
            <a:r>
              <a:rPr lang="de-DE" altLang="de-DE"/>
              <a:t>|  </a:t>
            </a:r>
            <a:fld id="{FD9BFB44-02B7-4F5A-9510-D6A7EC1ADE92}" type="slidenum">
              <a:rPr lang="de-DE" altLang="de-DE"/>
              <a:pPr/>
              <a:t>‹#›</a:t>
            </a:fld>
            <a:endParaRPr lang="de-DE" altLang="de-DE"/>
          </a:p>
        </p:txBody>
      </p:sp>
      <p:pic>
        <p:nvPicPr>
          <p:cNvPr id="5126" name="Picture 6" descr="tud_logo">
            <a:extLst>
              <a:ext uri="{FF2B5EF4-FFF2-40B4-BE49-F238E27FC236}">
                <a16:creationId xmlns:a16="http://schemas.microsoft.com/office/drawing/2014/main" id="{590072C5-8688-49DE-A490-18B1E548B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00" y="360363"/>
            <a:ext cx="9286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>
            <a:extLst>
              <a:ext uri="{FF2B5EF4-FFF2-40B4-BE49-F238E27FC236}">
                <a16:creationId xmlns:a16="http://schemas.microsoft.com/office/drawing/2014/main" id="{9318DC75-C84B-4C0F-B4D9-05403E87F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C37880C4-2BBD-4E30-B382-A047EC7AC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2599EBF7-9DEC-4FEF-B15E-9E64BA718B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" y="849630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41EA1A19-A695-42C7-B18B-A764FACF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913" y="777875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 descr="tud_logo">
            <a:extLst>
              <a:ext uri="{FF2B5EF4-FFF2-40B4-BE49-F238E27FC236}">
                <a16:creationId xmlns:a16="http://schemas.microsoft.com/office/drawing/2014/main" id="{234DAB62-2175-4858-AD67-FD349A96E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463" y="360363"/>
            <a:ext cx="9350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16EFB971-CED3-415E-A4EE-9417C55F284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8913" y="868521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  <a:cs typeface="+mn-cs"/>
              </a:defRPr>
            </a:lvl1pPr>
          </a:lstStyle>
          <a:p>
            <a:pPr>
              <a:defRPr/>
            </a:pPr>
            <a:fld id="{457AE8EF-E871-46D0-AD98-1F6D460EB5F2}" type="datetime4">
              <a:rPr lang="de-DE"/>
              <a:pPr>
                <a:defRPr/>
              </a:pPr>
              <a:t>1. April 2022</a:t>
            </a:fld>
            <a:endParaRPr 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551BEFF-595F-4814-9A9F-89A6D460C8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8975" y="923925"/>
            <a:ext cx="5461000" cy="3071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6D595CD-BAFD-49BF-861C-6D329C9BFF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0500" y="4284663"/>
            <a:ext cx="6477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7D9B6B0-3B95-4D8E-9A94-64E186FA48C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08163" y="868521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5CA2C80-7CB2-4CFA-B183-9B23BFCE57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3438" y="86852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anose="00000400000000000000" pitchFamily="2" charset="0"/>
              </a:defRPr>
            </a:lvl1pPr>
          </a:lstStyle>
          <a:p>
            <a:r>
              <a:rPr lang="de-DE" altLang="de-DE"/>
              <a:t>|  </a:t>
            </a:r>
            <a:fld id="{E526A819-9FA5-480B-AA80-B0EE2CE4290D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68585946-9504-4C79-A243-8C17C2457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387350"/>
            <a:ext cx="54038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1300"/>
              </a:lnSpc>
              <a:defRPr/>
            </a:pPr>
            <a:endParaRPr lang="de-DE" altLang="de-DE" sz="1000" b="1">
              <a:latin typeface="Stafford" pitchFamily="2" charset="0"/>
            </a:endParaRP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FECE2218-2F32-4E01-B171-7D5DFCCAD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FA59C84D-5D3E-4007-97FD-908FEC98F0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74D129A1-E2D2-4949-B6C9-C1467FEDAB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" y="78105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BE7D3108-39A9-4436-AA29-502561181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" y="8685213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9" name="Line 14">
            <a:extLst>
              <a:ext uri="{FF2B5EF4-FFF2-40B4-BE49-F238E27FC236}">
                <a16:creationId xmlns:a16="http://schemas.microsoft.com/office/drawing/2014/main" id="{479DDD7D-9D8A-4C13-9DEE-A5501FE9E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913" y="4103688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AC98F4B-0F8B-4A71-988D-C71390328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84163"/>
            <a:ext cx="8786812" cy="1566862"/>
          </a:xfrm>
          <a:prstGeom prst="rect">
            <a:avLst/>
          </a:prstGeom>
          <a:solidFill>
            <a:srgbClr val="008877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3C98749-4023-42AD-AE3A-55643258CE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155575"/>
            <a:ext cx="8786812" cy="109538"/>
          </a:xfrm>
          <a:prstGeom prst="rect">
            <a:avLst/>
          </a:prstGeom>
          <a:solidFill>
            <a:srgbClr val="008877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>
              <a:cs typeface="Tahoma" pitchFamily="34" charset="0"/>
            </a:endParaRPr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11AA16B0-9512-4673-88DC-53A41D5D20C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851025"/>
            <a:ext cx="878681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A0ED927A-FA80-4894-87F9-6E781C5FD02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4775200"/>
            <a:ext cx="878681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490DDCD5-9538-4201-817E-E5A1A39DA8F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285750"/>
            <a:ext cx="8786812" cy="0"/>
          </a:xfrm>
          <a:prstGeom prst="line">
            <a:avLst/>
          </a:prstGeom>
          <a:noFill/>
          <a:ln w="1524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9E799F22-779D-4E5F-85E6-D168D6F0E2FB}"/>
              </a:ext>
            </a:extLst>
          </p:cNvPr>
          <p:cNvSpPr txBox="1">
            <a:spLocks/>
          </p:cNvSpPr>
          <p:nvPr userDrawn="1"/>
        </p:nvSpPr>
        <p:spPr>
          <a:xfrm>
            <a:off x="8604448" y="4803775"/>
            <a:ext cx="361752" cy="17303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F51A46B-51C9-420F-A396-44C23711C593}" type="slidenum">
              <a:rPr lang="de-DE" altLang="de-DE" sz="1000" smtClean="0">
                <a:cs typeface="Tahoma" panose="020B0604030504040204" pitchFamily="34" charset="0"/>
              </a:rPr>
              <a:pPr algn="r" eaLnBrk="1" hangingPunct="1"/>
              <a:t>‹#›</a:t>
            </a:fld>
            <a:endParaRPr lang="de-DE" altLang="de-DE" sz="1000" dirty="0">
              <a:cs typeface="Tahoma" panose="020B0604030504040204" pitchFamily="34" charset="0"/>
            </a:endParaRPr>
          </a:p>
          <a:p>
            <a:pPr eaLnBrk="1" hangingPunct="1"/>
            <a:endParaRPr lang="de-DE" altLang="de-DE" sz="1000" dirty="0">
              <a:cs typeface="Tahoma" panose="020B0604030504040204" pitchFamily="34" charset="0"/>
            </a:endParaRPr>
          </a:p>
        </p:txBody>
      </p:sp>
      <p:pic>
        <p:nvPicPr>
          <p:cNvPr id="11" name="Picture 9" descr="tud_logo">
            <a:extLst>
              <a:ext uri="{FF2B5EF4-FFF2-40B4-BE49-F238E27FC236}">
                <a16:creationId xmlns:a16="http://schemas.microsoft.com/office/drawing/2014/main" id="{41F4CD59-5D99-41B4-B850-54F06089FB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7653338" y="401638"/>
            <a:ext cx="14271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095623"/>
            <a:ext cx="6840760" cy="708422"/>
          </a:xfrm>
        </p:spPr>
        <p:txBody>
          <a:bodyPr t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270898" y="375294"/>
            <a:ext cx="6821383" cy="628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9FAB2B30-51BB-411A-84F5-FA3560C203C9}"/>
              </a:ext>
            </a:extLst>
          </p:cNvPr>
          <p:cNvSpPr txBox="1">
            <a:spLocks/>
          </p:cNvSpPr>
          <p:nvPr userDrawn="1"/>
        </p:nvSpPr>
        <p:spPr>
          <a:xfrm>
            <a:off x="179388" y="4803775"/>
            <a:ext cx="8425061" cy="17303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de-DE" sz="1000" noProof="0" dirty="0">
                <a:solidFill>
                  <a:schemeClr val="bg1">
                    <a:lumMod val="75000"/>
                  </a:schemeClr>
                </a:solidFill>
                <a:cs typeface="Tahoma" panose="020B0604030504040204" pitchFamily="34" charset="0"/>
              </a:rPr>
              <a:t>Serious Games Research Group</a:t>
            </a:r>
          </a:p>
          <a:p>
            <a:pPr algn="r" eaLnBrk="1" hangingPunct="1"/>
            <a:endParaRPr lang="de-DE" altLang="de-DE" sz="1000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48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1121" y="1194198"/>
            <a:ext cx="4357220" cy="3413536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4605661" y="1194198"/>
            <a:ext cx="4358827" cy="3413536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45D2719-E0D6-4C7E-8E8D-26AAF665A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3"/>
            <a:ext cx="7131050" cy="38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7E5438E-D54F-48A5-B945-49043D4830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190" y="773137"/>
            <a:ext cx="7127660" cy="286445"/>
          </a:xfrm>
        </p:spPr>
        <p:txBody>
          <a:bodyPr/>
          <a:lstStyle>
            <a:lvl1pPr algn="l">
              <a:lnSpc>
                <a:spcPct val="100000"/>
              </a:lnSpc>
              <a:defRPr sz="1600" b="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add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0628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514" y="1194197"/>
            <a:ext cx="2860710" cy="3486072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0" hasCustomPrompt="1"/>
          </p:nvPr>
        </p:nvSpPr>
        <p:spPr>
          <a:xfrm>
            <a:off x="3131840" y="1194197"/>
            <a:ext cx="2860710" cy="3486072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sz="half" idx="12"/>
          </p:nvPr>
        </p:nvSpPr>
        <p:spPr>
          <a:xfrm>
            <a:off x="6084168" y="1194197"/>
            <a:ext cx="2880320" cy="3486072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48D9613-0243-4501-9925-307589E65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3"/>
            <a:ext cx="7131050" cy="38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2FDAED-9816-4D7A-A461-7DC86EAA82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190" y="773137"/>
            <a:ext cx="7127660" cy="286445"/>
          </a:xfrm>
        </p:spPr>
        <p:txBody>
          <a:bodyPr/>
          <a:lstStyle>
            <a:lvl1pPr algn="l">
              <a:lnSpc>
                <a:spcPct val="100000"/>
              </a:lnSpc>
              <a:defRPr sz="1600" b="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add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68445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97598CA-6C0E-45CB-A131-FBC7E5427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3"/>
            <a:ext cx="7131050" cy="38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4B558C93-13C9-48AA-B185-456D804EF8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190" y="773137"/>
            <a:ext cx="7127660" cy="286445"/>
          </a:xfrm>
        </p:spPr>
        <p:txBody>
          <a:bodyPr/>
          <a:lstStyle>
            <a:lvl1pPr algn="l">
              <a:lnSpc>
                <a:spcPct val="100000"/>
              </a:lnSpc>
              <a:defRPr sz="1600" b="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add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413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185555"/>
            <a:ext cx="5486400" cy="23330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323661C-1E52-473D-A6A8-A1FC6C36D3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7800" y="385763"/>
            <a:ext cx="7131050" cy="38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+mj-ea"/>
                <a:cs typeface="Tahoma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kern="0" dirty="0"/>
              <a:t>Titelmasterformat durch Klicken bearbeiten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7B38C2C-1DEA-47D3-8F71-5BDE9540CE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190" y="773137"/>
            <a:ext cx="7127660" cy="286445"/>
          </a:xfrm>
        </p:spPr>
        <p:txBody>
          <a:bodyPr/>
          <a:lstStyle>
            <a:lvl1pPr algn="l">
              <a:lnSpc>
                <a:spcPct val="100000"/>
              </a:lnSpc>
              <a:defRPr sz="1600" b="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add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3622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1"/>
          </p:nvPr>
        </p:nvSpPr>
        <p:spPr>
          <a:xfrm>
            <a:off x="180490" y="1185474"/>
            <a:ext cx="8783998" cy="335995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2EDFEA1-6185-4B4E-914A-AA8527024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044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3" y="3305177"/>
            <a:ext cx="8784975" cy="102155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79513" y="2180035"/>
            <a:ext cx="8784975" cy="11251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D45E981-DF48-444E-B368-E86ABA9A840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+mj-ea"/>
                <a:cs typeface="Tahoma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kern="0"/>
              <a:t>Titelmasterformat durch Klicken bearbeiten</a:t>
            </a:r>
            <a:endParaRPr lang="de-DE" altLang="de-DE" kern="0" dirty="0"/>
          </a:p>
        </p:txBody>
      </p:sp>
    </p:spTree>
    <p:extLst>
      <p:ext uri="{BB962C8B-B14F-4D97-AF65-F5344CB8AC3E}">
        <p14:creationId xmlns:p14="http://schemas.microsoft.com/office/powerpoint/2010/main" val="49880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1121" y="1194198"/>
            <a:ext cx="4357220" cy="3413536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4605661" y="1194198"/>
            <a:ext cx="4358827" cy="3413536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A379BAE-0379-486F-9555-8A0C5A69B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0562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514" y="1194197"/>
            <a:ext cx="2860710" cy="3486072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0" hasCustomPrompt="1"/>
          </p:nvPr>
        </p:nvSpPr>
        <p:spPr>
          <a:xfrm>
            <a:off x="3131840" y="1194197"/>
            <a:ext cx="2860710" cy="3486072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sz="half" idx="12"/>
          </p:nvPr>
        </p:nvSpPr>
        <p:spPr>
          <a:xfrm>
            <a:off x="6084168" y="1194197"/>
            <a:ext cx="2880320" cy="3486072"/>
          </a:xfrm>
        </p:spPr>
        <p:txBody>
          <a:bodyPr/>
          <a:lstStyle>
            <a:lvl1pPr marL="0" indent="0"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E434889-B454-4C82-A7B4-5C0E7423B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5354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C329144-96E5-4088-AFB9-21BBE0854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46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185555"/>
            <a:ext cx="5486400" cy="23330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A857943-678F-4AFB-9C91-D6E42E499C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+mj-ea"/>
                <a:cs typeface="Tahoma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kern="0"/>
              <a:t>Titelmasterformat durch Klicken bearbeiten</a:t>
            </a:r>
            <a:endParaRPr lang="de-DE" altLang="de-DE" kern="0" dirty="0"/>
          </a:p>
        </p:txBody>
      </p:sp>
    </p:spTree>
    <p:extLst>
      <p:ext uri="{BB962C8B-B14F-4D97-AF65-F5344CB8AC3E}">
        <p14:creationId xmlns:p14="http://schemas.microsoft.com/office/powerpoint/2010/main" val="247495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1"/>
          </p:nvPr>
        </p:nvSpPr>
        <p:spPr>
          <a:xfrm>
            <a:off x="180490" y="1185474"/>
            <a:ext cx="8783998" cy="335995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41508D-A996-4BB0-9D38-1698CF043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2"/>
            <a:ext cx="7131050" cy="3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5B9F93-408B-4F96-8C4E-3EFCFFC759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190" y="773137"/>
            <a:ext cx="7127660" cy="286445"/>
          </a:xfrm>
        </p:spPr>
        <p:txBody>
          <a:bodyPr/>
          <a:lstStyle>
            <a:lvl1pPr algn="l">
              <a:lnSpc>
                <a:spcPct val="100000"/>
              </a:lnSpc>
              <a:defRPr sz="1600" b="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add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82320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3" y="3305177"/>
            <a:ext cx="8784975" cy="102155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79513" y="2180035"/>
            <a:ext cx="8784975" cy="11251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335049-0D6D-40C5-8A54-3BE7B5DBBF6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7800" y="385763"/>
            <a:ext cx="7131050" cy="387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+mj-ea"/>
                <a:cs typeface="Tahoma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kern="0" dirty="0"/>
              <a:t>Titelmasterformat durch Klicken bearbeiten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8951C98-BE9B-4166-9398-73CA6E2E29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190" y="773137"/>
            <a:ext cx="7127660" cy="286445"/>
          </a:xfrm>
        </p:spPr>
        <p:txBody>
          <a:bodyPr/>
          <a:lstStyle>
            <a:lvl1pPr algn="l">
              <a:lnSpc>
                <a:spcPct val="100000"/>
              </a:lnSpc>
              <a:defRPr sz="1600" b="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add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8579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>
            <a:extLst>
              <a:ext uri="{FF2B5EF4-FFF2-40B4-BE49-F238E27FC236}">
                <a16:creationId xmlns:a16="http://schemas.microsoft.com/office/drawing/2014/main" id="{B2DEF7C5-B626-40CA-B486-B13B74877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65150"/>
            <a:ext cx="8713787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>
              <a:cs typeface="Tahoma" pitchFamily="34" charset="0"/>
            </a:endParaRP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6E5FFDE-73FA-426A-BD9A-6BF3A48A7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385762"/>
            <a:ext cx="7131050" cy="6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33CAAF0B-E9E2-4AE6-BCFB-F078FFB38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203325"/>
            <a:ext cx="878681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29" name="Rectangle 8">
            <a:extLst>
              <a:ext uri="{FF2B5EF4-FFF2-40B4-BE49-F238E27FC236}">
                <a16:creationId xmlns:a16="http://schemas.microsoft.com/office/drawing/2014/main" id="{C39D8E94-3E00-4FF9-8B43-C582B880E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6688"/>
            <a:ext cx="8786812" cy="107950"/>
          </a:xfrm>
          <a:prstGeom prst="rect">
            <a:avLst/>
          </a:prstGeom>
          <a:solidFill>
            <a:srgbClr val="008877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>
              <a:cs typeface="Tahoma" pitchFamily="34" charset="0"/>
            </a:endParaRPr>
          </a:p>
        </p:txBody>
      </p:sp>
      <p:sp>
        <p:nvSpPr>
          <p:cNvPr id="1030" name="Line 14">
            <a:extLst>
              <a:ext uri="{FF2B5EF4-FFF2-40B4-BE49-F238E27FC236}">
                <a16:creationId xmlns:a16="http://schemas.microsoft.com/office/drawing/2014/main" id="{3B5E8B18-6027-4A8B-8190-561D29818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106488"/>
            <a:ext cx="878681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D0BC9D0E-53EB-4E84-B28B-66E90A537ABF}"/>
              </a:ext>
            </a:extLst>
          </p:cNvPr>
          <p:cNvSpPr txBox="1">
            <a:spLocks/>
          </p:cNvSpPr>
          <p:nvPr userDrawn="1"/>
        </p:nvSpPr>
        <p:spPr>
          <a:xfrm>
            <a:off x="8604448" y="4803775"/>
            <a:ext cx="361752" cy="17303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4F2A568-A80E-46CC-9726-A89A59CECE16}" type="slidenum">
              <a:rPr lang="de-DE" altLang="de-DE" sz="1000" smtClean="0">
                <a:cs typeface="Tahoma" panose="020B0604030504040204" pitchFamily="34" charset="0"/>
              </a:rPr>
              <a:pPr algn="r" eaLnBrk="1" hangingPunct="1"/>
              <a:t>‹#›</a:t>
            </a:fld>
            <a:endParaRPr lang="de-DE" altLang="de-DE" sz="1000" dirty="0">
              <a:cs typeface="Tahoma" panose="020B0604030504040204" pitchFamily="34" charset="0"/>
            </a:endParaRPr>
          </a:p>
          <a:p>
            <a:pPr eaLnBrk="1" hangingPunct="1"/>
            <a:endParaRPr lang="de-DE" altLang="de-DE" sz="1000" dirty="0">
              <a:cs typeface="Tahoma" panose="020B0604030504040204" pitchFamily="34" charset="0"/>
            </a:endParaRPr>
          </a:p>
        </p:txBody>
      </p:sp>
      <p:sp>
        <p:nvSpPr>
          <p:cNvPr id="2" name="Line 14">
            <a:extLst>
              <a:ext uri="{FF2B5EF4-FFF2-40B4-BE49-F238E27FC236}">
                <a16:creationId xmlns:a16="http://schemas.microsoft.com/office/drawing/2014/main" id="{0C417082-CF6F-4F56-B626-BCDDC5D9005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296863"/>
            <a:ext cx="8786812" cy="0"/>
          </a:xfrm>
          <a:prstGeom prst="line">
            <a:avLst/>
          </a:prstGeom>
          <a:noFill/>
          <a:ln w="1524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Line 15">
            <a:extLst>
              <a:ext uri="{FF2B5EF4-FFF2-40B4-BE49-F238E27FC236}">
                <a16:creationId xmlns:a16="http://schemas.microsoft.com/office/drawing/2014/main" id="{8C8CCC45-74D4-48F2-B96B-E4968458CF2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4775200"/>
            <a:ext cx="878681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5" name="Picture 9" descr="tud_logo">
            <a:extLst>
              <a:ext uri="{FF2B5EF4-FFF2-40B4-BE49-F238E27FC236}">
                <a16:creationId xmlns:a16="http://schemas.microsoft.com/office/drawing/2014/main" id="{CFC8C3AF-3B94-45CD-8F19-71DA524AB5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7653338" y="401638"/>
            <a:ext cx="14271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53E3E6B2-1551-49A0-90C0-9E09F7692F64}"/>
              </a:ext>
            </a:extLst>
          </p:cNvPr>
          <p:cNvSpPr txBox="1">
            <a:spLocks/>
          </p:cNvSpPr>
          <p:nvPr userDrawn="1"/>
        </p:nvSpPr>
        <p:spPr>
          <a:xfrm>
            <a:off x="179388" y="4803775"/>
            <a:ext cx="8425061" cy="17303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de-DE" sz="1000" noProof="0" dirty="0">
                <a:solidFill>
                  <a:schemeClr val="bg1">
                    <a:lumMod val="75000"/>
                  </a:schemeClr>
                </a:solidFill>
                <a:cs typeface="Tahoma" panose="020B0604030504040204" pitchFamily="34" charset="0"/>
              </a:rPr>
              <a:t>Serious Games Research Group</a:t>
            </a:r>
          </a:p>
          <a:p>
            <a:pPr algn="r" eaLnBrk="1" hangingPunct="1"/>
            <a:endParaRPr lang="de-DE" altLang="de-DE" sz="1000" dirty="0">
              <a:cs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7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5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0" fontAlgn="base" hangingPunct="0">
        <a:lnSpc>
          <a:spcPct val="100000"/>
        </a:lnSpc>
        <a:spcBef>
          <a:spcPts val="200"/>
        </a:spcBef>
        <a:spcAft>
          <a:spcPts val="225"/>
        </a:spcAft>
        <a:buFont typeface="Wingdings" panose="05000000000000000000" pitchFamily="2" charset="2"/>
        <a:defRPr sz="1400" b="1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0" fontAlgn="base" hangingPunct="0">
        <a:lnSpc>
          <a:spcPct val="100000"/>
        </a:lnSpc>
        <a:spcBef>
          <a:spcPts val="200"/>
        </a:spcBef>
        <a:spcAft>
          <a:spcPts val="225"/>
        </a:spcAft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0" fontAlgn="base" hangingPunct="0">
        <a:lnSpc>
          <a:spcPct val="100000"/>
        </a:lnSpc>
        <a:spcBef>
          <a:spcPts val="200"/>
        </a:spcBef>
        <a:spcAft>
          <a:spcPts val="225"/>
        </a:spcAft>
        <a:buFont typeface="Wingdings" panose="05000000000000000000" pitchFamily="2" charset="2"/>
        <a:buChar char="§"/>
        <a:defRPr sz="1200"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0" fontAlgn="base" hangingPunct="0">
        <a:lnSpc>
          <a:spcPct val="100000"/>
        </a:lnSpc>
        <a:spcBef>
          <a:spcPts val="200"/>
        </a:spcBef>
        <a:spcAft>
          <a:spcPts val="225"/>
        </a:spcAft>
        <a:buFont typeface="Wingdings" panose="05000000000000000000" pitchFamily="2" charset="2"/>
        <a:buChar char="§"/>
        <a:defRPr sz="12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0" fontAlgn="base" hangingPunct="0">
        <a:lnSpc>
          <a:spcPct val="100000"/>
        </a:lnSpc>
        <a:spcBef>
          <a:spcPts val="200"/>
        </a:spcBef>
        <a:spcAft>
          <a:spcPts val="225"/>
        </a:spcAft>
        <a:buFont typeface="Wingdings" panose="05000000000000000000" pitchFamily="2" charset="2"/>
        <a:buChar char="§"/>
        <a:defRPr sz="12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Untertitel 1">
            <a:extLst>
              <a:ext uri="{FF2B5EF4-FFF2-40B4-BE49-F238E27FC236}">
                <a16:creationId xmlns:a16="http://schemas.microsoft.com/office/drawing/2014/main" id="{7449D328-81C7-43AA-85A5-127731560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825" y="1087438"/>
            <a:ext cx="6842125" cy="708025"/>
          </a:xfrm>
        </p:spPr>
        <p:txBody>
          <a:bodyPr/>
          <a:lstStyle/>
          <a:p>
            <a:pPr eaLnBrk="1" hangingPunct="1"/>
            <a:endParaRPr lang="de-DE" altLang="de-DE" dirty="0"/>
          </a:p>
        </p:txBody>
      </p:sp>
      <p:sp>
        <p:nvSpPr>
          <p:cNvPr id="3075" name="Titel 2">
            <a:extLst>
              <a:ext uri="{FF2B5EF4-FFF2-40B4-BE49-F238E27FC236}">
                <a16:creationId xmlns:a16="http://schemas.microsoft.com/office/drawing/2014/main" id="{FEED4CEC-8ED3-450F-B059-95ECB841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366713"/>
            <a:ext cx="6821487" cy="628650"/>
          </a:xfrm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äsentationsvorlage_BWL9">
  <a:themeElements>
    <a:clrScheme name="v1_TUD_Präsentation_r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119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Bitstream Charter</vt:lpstr>
      <vt:lpstr>Stafford</vt:lpstr>
      <vt:lpstr>Wingdings</vt:lpstr>
      <vt:lpstr>Präsentationsvorlage_BWL9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Philipp Müller</cp:lastModifiedBy>
  <cp:revision>51</cp:revision>
  <dcterms:created xsi:type="dcterms:W3CDTF">2009-12-23T09:42:49Z</dcterms:created>
  <dcterms:modified xsi:type="dcterms:W3CDTF">2022-04-01T13:04:51Z</dcterms:modified>
</cp:coreProperties>
</file>