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6" r:id="rId2"/>
    <p:sldId id="267" r:id="rId3"/>
    <p:sldId id="268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AEF137-F67C-476C-90DD-CF7E315D23CF}" v="31" dt="2025-09-26T13:32:24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58"/>
  </p:normalViewPr>
  <p:slideViewPr>
    <p:cSldViewPr showGuides="1">
      <p:cViewPr varScale="1">
        <p:scale>
          <a:sx n="116" d="100"/>
          <a:sy n="116" d="100"/>
        </p:scale>
        <p:origin x="192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03E01-EAFE-473E-9404-4EBCA1BD0397}" type="datetime1">
              <a:rPr lang="de-DE" smtClean="0">
                <a:solidFill>
                  <a:srgbClr val="898989"/>
                </a:solidFill>
              </a:rPr>
              <a:t>26.09.2025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‹#›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E5FE76A-232E-43B6-A07F-38DA957E2F7C}" type="datetime1">
              <a:rPr lang="de-DE" smtClean="0"/>
              <a:t>26.09.2025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8041-7462-4497-839E-501727F94670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8747-4636-4AA2-B913-FB458803DE32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5B92-C0A4-4291-B7E8-22FD2BA427BE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A1A-2F89-433D-A732-D122FBEF72B4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2A89-D4DA-4387-AB83-5D0BE5409970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B7E7-F067-457C-BA04-DEDD669A8898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B8D1-90B3-4E44-893B-392224B51B52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6294-496B-43CC-AAD9-6D12554B34CC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Hardware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3D62D7-BAFC-3808-8E2D-56CF0293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E7940F-3A10-177E-80E3-450E4A29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7191E4-E962-C17A-19EE-C04B8C8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DDCDAA-BB86-4D16-B70D-41640323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CAE799-EDDB-43F4-E976-6F1E424F3B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3B4F7699-5E30-9A7A-EE51-C05F6BAF39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96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E3FEB6-FFDB-CC12-925C-5328875A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CDC14B-7E45-FE7E-24A2-CE7F6A24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84B275-F809-1BA5-D015-ABECAE7C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411BEF-770D-F494-89F3-BCA2FEBE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2CF1E8-0AF2-9E17-651C-96F6935F3A2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55CAF267-BE93-5E62-803F-48CFD8D554E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00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C3AE76-B6E8-BE84-41A1-FD2FA6A6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520520-ED3C-EE55-99C5-791D06E5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26.09.2025</a:t>
            </a:fld>
            <a:endParaRPr lang="de-DE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96DEA95-357B-9E12-5FC3-CE664155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0ED234-D02B-7279-68B3-500621D5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26A32A3-5F41-7BBF-1788-E31B6F8502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A106013-F7FC-6006-58FE-58A30C884F9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64833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159</Words>
  <Application>Microsoft Office PowerPoint</Application>
  <PresentationFormat>宽屏</PresentationFormat>
  <Paragraphs>32</Paragraphs>
  <Slides>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4" baseType="lpstr">
      <vt:lpstr>Template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11</cp:revision>
  <dcterms:created xsi:type="dcterms:W3CDTF">2023-05-22T13:03:01Z</dcterms:created>
  <dcterms:modified xsi:type="dcterms:W3CDTF">2025-09-26T14:20:15Z</dcterms:modified>
</cp:coreProperties>
</file>